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1071-F6BC-4451-94CC-73A2F41223B3}" type="datetimeFigureOut">
              <a:rPr lang="en-IE" smtClean="0"/>
              <a:t>04/09/2025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8E43-D22A-4AF1-8187-EDD6A72EA72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1818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1071-F6BC-4451-94CC-73A2F41223B3}" type="datetimeFigureOut">
              <a:rPr lang="en-IE" smtClean="0"/>
              <a:t>04/09/2025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8E43-D22A-4AF1-8187-EDD6A72EA72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443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1071-F6BC-4451-94CC-73A2F41223B3}" type="datetimeFigureOut">
              <a:rPr lang="en-IE" smtClean="0"/>
              <a:t>04/09/2025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8E43-D22A-4AF1-8187-EDD6A72EA72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005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1071-F6BC-4451-94CC-73A2F41223B3}" type="datetimeFigureOut">
              <a:rPr lang="en-IE" smtClean="0"/>
              <a:t>04/09/2025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8E43-D22A-4AF1-8187-EDD6A72EA72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195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1071-F6BC-4451-94CC-73A2F41223B3}" type="datetimeFigureOut">
              <a:rPr lang="en-IE" smtClean="0"/>
              <a:t>04/09/2025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8E43-D22A-4AF1-8187-EDD6A72EA72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422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1071-F6BC-4451-94CC-73A2F41223B3}" type="datetimeFigureOut">
              <a:rPr lang="en-IE" smtClean="0"/>
              <a:t>04/09/2025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8E43-D22A-4AF1-8187-EDD6A72EA72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14319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1071-F6BC-4451-94CC-73A2F41223B3}" type="datetimeFigureOut">
              <a:rPr lang="en-IE" smtClean="0"/>
              <a:t>04/09/2025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8E43-D22A-4AF1-8187-EDD6A72EA72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036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1071-F6BC-4451-94CC-73A2F41223B3}" type="datetimeFigureOut">
              <a:rPr lang="en-IE" smtClean="0"/>
              <a:t>04/09/2025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8E43-D22A-4AF1-8187-EDD6A72EA72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9284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1071-F6BC-4451-94CC-73A2F41223B3}" type="datetimeFigureOut">
              <a:rPr lang="en-IE" smtClean="0"/>
              <a:t>04/09/2025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8E43-D22A-4AF1-8187-EDD6A72EA72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8093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1071-F6BC-4451-94CC-73A2F41223B3}" type="datetimeFigureOut">
              <a:rPr lang="en-IE" smtClean="0"/>
              <a:t>04/09/2025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8E43-D22A-4AF1-8187-EDD6A72EA72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896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B1071-F6BC-4451-94CC-73A2F41223B3}" type="datetimeFigureOut">
              <a:rPr lang="en-IE" smtClean="0"/>
              <a:t>04/09/2025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8E43-D22A-4AF1-8187-EDD6A72EA72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969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B1071-F6BC-4451-94CC-73A2F41223B3}" type="datetimeFigureOut">
              <a:rPr lang="en-IE" smtClean="0"/>
              <a:t>04/09/2025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78E43-D22A-4AF1-8187-EDD6A72EA72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397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cctrainings@stjames.ie" TargetMode="External"/><Relationship Id="rId2" Type="http://schemas.openxmlformats.org/officeDocument/2006/relationships/hyperlink" Target="https://www.surveymonkey.com/r/3B3LZCN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tmp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2546" y="0"/>
            <a:ext cx="8362603" cy="2310938"/>
          </a:xfrm>
        </p:spPr>
        <p:txBody>
          <a:bodyPr>
            <a:normAutofit/>
          </a:bodyPr>
          <a:lstStyle/>
          <a:p>
            <a:r>
              <a:rPr lang="en-GB" sz="4000" b="1" dirty="0"/>
              <a:t>National Study Day in Haemophilia and related Bleeding Disorders</a:t>
            </a:r>
            <a:br>
              <a:rPr lang="en-IE" dirty="0"/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72924"/>
            <a:ext cx="9144000" cy="4520059"/>
          </a:xfrm>
        </p:spPr>
        <p:txBody>
          <a:bodyPr>
            <a:normAutofit fontScale="62500" lnSpcReduction="20000"/>
          </a:bodyPr>
          <a:lstStyle/>
          <a:p>
            <a:r>
              <a:rPr lang="en-GB" b="1" dirty="0"/>
              <a:t>Monday 13</a:t>
            </a:r>
            <a:r>
              <a:rPr lang="en-GB" b="1" baseline="30000" dirty="0"/>
              <a:t>th</a:t>
            </a:r>
            <a:r>
              <a:rPr lang="en-GB" b="1" dirty="0"/>
              <a:t> October 2025</a:t>
            </a:r>
            <a:endParaRPr lang="en-IE" dirty="0"/>
          </a:p>
          <a:p>
            <a:r>
              <a:rPr lang="en-GB" b="1" dirty="0"/>
              <a:t>Davis Coakley Lecture Hall, MISA, St James Hospital</a:t>
            </a:r>
            <a:endParaRPr lang="en-IE" dirty="0"/>
          </a:p>
          <a:p>
            <a:endParaRPr lang="en-IE" dirty="0"/>
          </a:p>
          <a:p>
            <a:r>
              <a:rPr lang="en-IE" dirty="0"/>
              <a:t>Study day is aimed at nurses who work in an area where you may occasionally provide care to people</a:t>
            </a:r>
          </a:p>
          <a:p>
            <a:r>
              <a:rPr lang="en-IE" dirty="0"/>
              <a:t> with Haemophilia or related bleeding disorders.</a:t>
            </a:r>
          </a:p>
          <a:p>
            <a:r>
              <a:rPr lang="en-IE" dirty="0"/>
              <a:t>The aim to  provider learners with an overview of: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/>
              <a:t> Bleeding disorder and their management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/>
              <a:t>Skills to provide safe and effective care for invasive procedures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/>
              <a:t>Women and bleeding disorders including management of anaemia and menorrhagia</a:t>
            </a:r>
          </a:p>
          <a:p>
            <a:endParaRPr lang="en-IE" dirty="0"/>
          </a:p>
          <a:p>
            <a:r>
              <a:rPr lang="en-IE" dirty="0"/>
              <a:t>Cost: €100 - External Staff</a:t>
            </a:r>
          </a:p>
          <a:p>
            <a:r>
              <a:rPr lang="en-IE" dirty="0"/>
              <a:t>Free to SJH staff</a:t>
            </a:r>
          </a:p>
          <a:p>
            <a:r>
              <a:rPr lang="en-IE" dirty="0"/>
              <a:t>Registration: </a:t>
            </a:r>
            <a:r>
              <a:rPr lang="en-IE" dirty="0">
                <a:hlinkClick r:id="rId2"/>
              </a:rPr>
              <a:t>https://www.surveymonkey.com/r/3B3LZCN</a:t>
            </a:r>
            <a:endParaRPr lang="en-IE" dirty="0"/>
          </a:p>
          <a:p>
            <a:endParaRPr lang="en-IE" dirty="0"/>
          </a:p>
          <a:p>
            <a:r>
              <a:rPr lang="en-IE" dirty="0"/>
              <a:t>Further information please contact Shona Brady or Anu George at </a:t>
            </a:r>
            <a:r>
              <a:rPr lang="en-IE" dirty="0">
                <a:hlinkClick r:id="rId3"/>
              </a:rPr>
              <a:t>ncctrainings@stjames.ie</a:t>
            </a:r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90" y="85252"/>
            <a:ext cx="1501556" cy="1502420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1237" y="3357552"/>
            <a:ext cx="9526" cy="1428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1418" y="0"/>
            <a:ext cx="2200582" cy="189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673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126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National Study Day in Haemophilia and related Bleeding Disorders </vt:lpstr>
    </vt:vector>
  </TitlesOfParts>
  <Company>St. James's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Study Day in Haemophilia and related Bleeding Disorders</dc:title>
  <dc:creator>Larkin, Niamh (NCC)</dc:creator>
  <cp:lastModifiedBy>Brady, Shona (HOPe)</cp:lastModifiedBy>
  <cp:revision>9</cp:revision>
  <dcterms:created xsi:type="dcterms:W3CDTF">2024-02-12T11:13:26Z</dcterms:created>
  <dcterms:modified xsi:type="dcterms:W3CDTF">2025-09-04T09:21:01Z</dcterms:modified>
</cp:coreProperties>
</file>